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5" d="100"/>
          <a:sy n="45" d="100"/>
        </p:scale>
        <p:origin x="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F32C83-502C-4791-B231-BCE3F78F62EF}" type="datetimeFigureOut">
              <a:rPr lang="en-GB" smtClean="0"/>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124668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F32C83-502C-4791-B231-BCE3F78F62EF}" type="datetimeFigureOut">
              <a:rPr lang="en-GB" smtClean="0"/>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2313177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F32C83-502C-4791-B231-BCE3F78F62EF}" type="datetimeFigureOut">
              <a:rPr lang="en-GB" smtClean="0"/>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409138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F32C83-502C-4791-B231-BCE3F78F62EF}" type="datetimeFigureOut">
              <a:rPr lang="en-GB" smtClean="0"/>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34859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32C83-502C-4791-B231-BCE3F78F62EF}" type="datetimeFigureOut">
              <a:rPr lang="en-GB" smtClean="0"/>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392290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F32C83-502C-4791-B231-BCE3F78F62EF}" type="datetimeFigureOut">
              <a:rPr lang="en-GB" smtClean="0"/>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389752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F32C83-502C-4791-B231-BCE3F78F62EF}" type="datetimeFigureOut">
              <a:rPr lang="en-GB" smtClean="0"/>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155999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F32C83-502C-4791-B231-BCE3F78F62EF}" type="datetimeFigureOut">
              <a:rPr lang="en-GB" smtClean="0"/>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17807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32C83-502C-4791-B231-BCE3F78F62EF}" type="datetimeFigureOut">
              <a:rPr lang="en-GB" smtClean="0"/>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228926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32C83-502C-4791-B231-BCE3F78F62EF}" type="datetimeFigureOut">
              <a:rPr lang="en-GB" smtClean="0"/>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355699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32C83-502C-4791-B231-BCE3F78F62EF}" type="datetimeFigureOut">
              <a:rPr lang="en-GB" smtClean="0"/>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16F34A-D8EB-4294-AFB0-4C780E66E1E2}" type="slidenum">
              <a:rPr lang="en-GB" smtClean="0"/>
              <a:t>‹#›</a:t>
            </a:fld>
            <a:endParaRPr lang="en-GB"/>
          </a:p>
        </p:txBody>
      </p:sp>
    </p:spTree>
    <p:extLst>
      <p:ext uri="{BB962C8B-B14F-4D97-AF65-F5344CB8AC3E}">
        <p14:creationId xmlns:p14="http://schemas.microsoft.com/office/powerpoint/2010/main" val="1888611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32C83-502C-4791-B231-BCE3F78F62EF}" type="datetimeFigureOut">
              <a:rPr lang="en-GB" smtClean="0"/>
              <a:t>02/04/2017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6F34A-D8EB-4294-AFB0-4C780E66E1E2}" type="slidenum">
              <a:rPr lang="en-GB" smtClean="0"/>
              <a:t>‹#›</a:t>
            </a:fld>
            <a:endParaRPr lang="en-GB"/>
          </a:p>
        </p:txBody>
      </p:sp>
    </p:spTree>
    <p:extLst>
      <p:ext uri="{BB962C8B-B14F-4D97-AF65-F5344CB8AC3E}">
        <p14:creationId xmlns:p14="http://schemas.microsoft.com/office/powerpoint/2010/main" val="239005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5F9jpJpwOy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5F9jpJpwOy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92125" y="2105450"/>
            <a:ext cx="8207749" cy="1165784"/>
          </a:xfrm>
          <a:prstGeom prst="rect">
            <a:avLst/>
          </a:prstGeom>
        </p:spPr>
      </p:pic>
      <p:sp>
        <p:nvSpPr>
          <p:cNvPr id="2" name="Title 1"/>
          <p:cNvSpPr>
            <a:spLocks noGrp="1"/>
          </p:cNvSpPr>
          <p:nvPr>
            <p:ph type="ctrTitle"/>
          </p:nvPr>
        </p:nvSpPr>
        <p:spPr/>
        <p:txBody>
          <a:bodyPr>
            <a:normAutofit/>
          </a:bodyPr>
          <a:lstStyle/>
          <a:p>
            <a:r>
              <a:rPr lang="en-GB" sz="1600" dirty="0" smtClean="0"/>
              <a:t>.</a:t>
            </a:r>
            <a:endParaRPr lang="en-GB" sz="1600" dirty="0"/>
          </a:p>
        </p:txBody>
      </p:sp>
      <p:sp>
        <p:nvSpPr>
          <p:cNvPr id="3" name="Subtitle 2"/>
          <p:cNvSpPr>
            <a:spLocks noGrp="1"/>
          </p:cNvSpPr>
          <p:nvPr>
            <p:ph type="subTitle" idx="1"/>
          </p:nvPr>
        </p:nvSpPr>
        <p:spPr>
          <a:xfrm>
            <a:off x="1524000" y="3509963"/>
            <a:ext cx="9144000" cy="1655762"/>
          </a:xfrm>
        </p:spPr>
        <p:txBody>
          <a:bodyPr>
            <a:normAutofit/>
          </a:bodyPr>
          <a:lstStyle/>
          <a:p>
            <a:r>
              <a:rPr lang="en-GB" sz="4400" dirty="0" smtClean="0"/>
              <a:t>Important Information regarding the use of aerosols in school.  </a:t>
            </a:r>
            <a:endParaRPr lang="en-GB" sz="4400" dirty="0"/>
          </a:p>
        </p:txBody>
      </p:sp>
    </p:spTree>
    <p:extLst>
      <p:ext uri="{BB962C8B-B14F-4D97-AF65-F5344CB8AC3E}">
        <p14:creationId xmlns:p14="http://schemas.microsoft.com/office/powerpoint/2010/main" val="162407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300" b="1" dirty="0" smtClean="0"/>
              <a:t>What is asthma?</a:t>
            </a:r>
            <a:r>
              <a:rPr lang="en-GB" dirty="0" smtClean="0"/>
              <a:t/>
            </a:r>
            <a:br>
              <a:rPr lang="en-GB" dirty="0" smtClean="0"/>
            </a:br>
            <a:endParaRPr lang="en-GB" dirty="0"/>
          </a:p>
        </p:txBody>
      </p:sp>
      <p:pic>
        <p:nvPicPr>
          <p:cNvPr id="4" name="Picture 3"/>
          <p:cNvPicPr>
            <a:picLocks noChangeAspect="1"/>
          </p:cNvPicPr>
          <p:nvPr/>
        </p:nvPicPr>
        <p:blipFill>
          <a:blip r:embed="rId2"/>
          <a:stretch>
            <a:fillRect/>
          </a:stretch>
        </p:blipFill>
        <p:spPr>
          <a:xfrm>
            <a:off x="11037194" y="179678"/>
            <a:ext cx="910524" cy="1645947"/>
          </a:xfrm>
          <a:prstGeom prst="rect">
            <a:avLst/>
          </a:prstGeom>
        </p:spPr>
      </p:pic>
      <p:sp>
        <p:nvSpPr>
          <p:cNvPr id="3" name="Content Placeholder 2"/>
          <p:cNvSpPr>
            <a:spLocks noGrp="1"/>
          </p:cNvSpPr>
          <p:nvPr>
            <p:ph idx="1"/>
          </p:nvPr>
        </p:nvSpPr>
        <p:spPr>
          <a:xfrm>
            <a:off x="838200" y="1825624"/>
            <a:ext cx="10515600" cy="4729721"/>
          </a:xfrm>
        </p:spPr>
        <p:txBody>
          <a:bodyPr>
            <a:normAutofit fontScale="92500" lnSpcReduction="10000"/>
          </a:bodyPr>
          <a:lstStyle/>
          <a:p>
            <a:pPr fontAlgn="base"/>
            <a:r>
              <a:rPr lang="en-GB" dirty="0" smtClean="0"/>
              <a:t>Asthma </a:t>
            </a:r>
            <a:r>
              <a:rPr lang="en-GB" dirty="0"/>
              <a:t>is a long-term condition that affects your airways - the tubes that carry air in and out of your lungs. You could say that someone with asthma has 'sensitive' airways that are inflamed and ready to react when they come into contact with something they don't like</a:t>
            </a:r>
            <a:r>
              <a:rPr lang="en-GB" dirty="0" smtClean="0"/>
              <a:t>.</a:t>
            </a:r>
          </a:p>
          <a:p>
            <a:pPr marL="0" indent="0" fontAlgn="base">
              <a:buNone/>
            </a:pPr>
            <a:endParaRPr lang="en-GB" dirty="0"/>
          </a:p>
          <a:p>
            <a:pPr fontAlgn="base"/>
            <a:r>
              <a:rPr lang="en-GB" dirty="0"/>
              <a:t>Asthma tends to run in families, especially when there's also a history of </a:t>
            </a:r>
            <a:r>
              <a:rPr lang="en-GB" dirty="0" smtClean="0"/>
              <a:t>allergies. </a:t>
            </a:r>
          </a:p>
          <a:p>
            <a:pPr marL="0" indent="0" fontAlgn="base">
              <a:buNone/>
            </a:pPr>
            <a:endParaRPr lang="en-GB" dirty="0" smtClean="0"/>
          </a:p>
          <a:p>
            <a:pPr fontAlgn="base"/>
            <a:r>
              <a:rPr lang="en-GB" dirty="0" smtClean="0"/>
              <a:t>Tragically</a:t>
            </a:r>
            <a:r>
              <a:rPr lang="en-GB" dirty="0"/>
              <a:t>, three people die every day because of asthma attacks and research shows that two thirds of asthma deaths are preventable. The reassuring fact is that most people with asthma who get the right treatment - and take it correctly - can manage their symptoms and get on with what they want to do in life</a:t>
            </a:r>
          </a:p>
          <a:p>
            <a:pPr fontAlgn="base"/>
            <a:endParaRPr lang="en-GB" dirty="0"/>
          </a:p>
        </p:txBody>
      </p:sp>
    </p:spTree>
    <p:extLst>
      <p:ext uri="{BB962C8B-B14F-4D97-AF65-F5344CB8AC3E}">
        <p14:creationId xmlns:p14="http://schemas.microsoft.com/office/powerpoint/2010/main" val="85580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asthma attack?  </a:t>
            </a:r>
            <a:endParaRPr lang="en-GB" dirty="0"/>
          </a:p>
        </p:txBody>
      </p:sp>
      <p:sp>
        <p:nvSpPr>
          <p:cNvPr id="3" name="Content Placeholder 2"/>
          <p:cNvSpPr>
            <a:spLocks noGrp="1"/>
          </p:cNvSpPr>
          <p:nvPr>
            <p:ph idx="1"/>
          </p:nvPr>
        </p:nvSpPr>
        <p:spPr/>
        <p:txBody>
          <a:bodyPr/>
          <a:lstStyle/>
          <a:p>
            <a:pPr fontAlgn="base"/>
            <a:r>
              <a:rPr lang="en-GB" dirty="0"/>
              <a:t>You're having an asthma attack if any of the following happens:</a:t>
            </a:r>
          </a:p>
          <a:p>
            <a:pPr fontAlgn="base"/>
            <a:r>
              <a:rPr lang="en-GB" dirty="0"/>
              <a:t>Your reliever isn't helping or lasting over four hours</a:t>
            </a:r>
          </a:p>
          <a:p>
            <a:pPr fontAlgn="base"/>
            <a:r>
              <a:rPr lang="en-GB" dirty="0"/>
              <a:t>Your symptoms are getting worse (cough, breathlessness, wheeze or tight chest)</a:t>
            </a:r>
          </a:p>
          <a:p>
            <a:pPr fontAlgn="base"/>
            <a:r>
              <a:rPr lang="en-GB" dirty="0"/>
              <a:t>You're too breathless or it's difficult to speak, eat or sleep</a:t>
            </a:r>
          </a:p>
          <a:p>
            <a:pPr fontAlgn="base"/>
            <a:r>
              <a:rPr lang="en-GB" dirty="0"/>
              <a:t>Your breathing is getting faster and it feels like you can't get your breath in properly</a:t>
            </a:r>
          </a:p>
          <a:p>
            <a:pPr marL="0" indent="0">
              <a:buNone/>
            </a:pPr>
            <a:r>
              <a:rPr lang="en-GB" dirty="0" smtClean="0">
                <a:hlinkClick r:id="rId2"/>
              </a:rPr>
              <a:t>https://www.youtube.com/watch?v=5F9jpJpwOys</a:t>
            </a: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285650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is what it is like for an asthma sufferer </a:t>
            </a:r>
            <a:endParaRPr lang="en-GB" dirty="0"/>
          </a:p>
        </p:txBody>
      </p:sp>
      <p:sp>
        <p:nvSpPr>
          <p:cNvPr id="3" name="Content Placeholder 2"/>
          <p:cNvSpPr>
            <a:spLocks noGrp="1"/>
          </p:cNvSpPr>
          <p:nvPr>
            <p:ph idx="1"/>
          </p:nvPr>
        </p:nvSpPr>
        <p:spPr/>
        <p:txBody>
          <a:bodyPr/>
          <a:lstStyle/>
          <a:p>
            <a:r>
              <a:rPr lang="en-GB" dirty="0" smtClean="0">
                <a:hlinkClick r:id="rId2"/>
              </a:rPr>
              <a:t>https://www.youtube.com/watch?v=5F9jpJpwOys</a:t>
            </a:r>
            <a:endParaRPr lang="en-GB" dirty="0" smtClean="0"/>
          </a:p>
          <a:p>
            <a:endParaRPr lang="en-GB" dirty="0" smtClean="0"/>
          </a:p>
          <a:p>
            <a:endParaRPr lang="en-GB" dirty="0"/>
          </a:p>
          <a:p>
            <a:r>
              <a:rPr lang="en-GB" dirty="0" smtClean="0"/>
              <a:t>An asthma attack can be fatal</a:t>
            </a:r>
          </a:p>
          <a:p>
            <a:endParaRPr lang="en-GB" dirty="0"/>
          </a:p>
          <a:p>
            <a:r>
              <a:rPr lang="en-GB" dirty="0" smtClean="0"/>
              <a:t>Spraying an aerosol spray e.g. deodorant can </a:t>
            </a:r>
            <a:r>
              <a:rPr lang="en-GB" sz="3600" b="1" dirty="0" smtClean="0">
                <a:solidFill>
                  <a:srgbClr val="FF0000"/>
                </a:solidFill>
              </a:rPr>
              <a:t>TRIGGER</a:t>
            </a:r>
            <a:r>
              <a:rPr lang="en-GB" dirty="0" smtClean="0"/>
              <a:t> an asthma attack in many sufferers:  </a:t>
            </a:r>
          </a:p>
          <a:p>
            <a:endParaRPr lang="en-GB" dirty="0"/>
          </a:p>
          <a:p>
            <a:endParaRPr lang="en-GB" dirty="0"/>
          </a:p>
        </p:txBody>
      </p:sp>
    </p:spTree>
    <p:extLst>
      <p:ext uri="{BB962C8B-B14F-4D97-AF65-F5344CB8AC3E}">
        <p14:creationId xmlns:p14="http://schemas.microsoft.com/office/powerpoint/2010/main" val="4151986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Aerosols should not be brought into school</a:t>
            </a:r>
            <a:endParaRPr lang="en-GB" b="1" dirty="0"/>
          </a:p>
        </p:txBody>
      </p:sp>
      <p:pic>
        <p:nvPicPr>
          <p:cNvPr id="4" name="Content Placeholder 3"/>
          <p:cNvPicPr>
            <a:picLocks noGrp="1" noChangeAspect="1"/>
          </p:cNvPicPr>
          <p:nvPr>
            <p:ph idx="1"/>
          </p:nvPr>
        </p:nvPicPr>
        <p:blipFill rotWithShape="1">
          <a:blip r:embed="rId2"/>
          <a:srcRect r="5072"/>
          <a:stretch/>
        </p:blipFill>
        <p:spPr>
          <a:xfrm>
            <a:off x="577913" y="2369713"/>
            <a:ext cx="4960002" cy="3812145"/>
          </a:xfrm>
          <a:prstGeom prst="rect">
            <a:avLst/>
          </a:prstGeom>
        </p:spPr>
      </p:pic>
      <p:cxnSp>
        <p:nvCxnSpPr>
          <p:cNvPr id="6" name="Straight Connector 5"/>
          <p:cNvCxnSpPr/>
          <p:nvPr/>
        </p:nvCxnSpPr>
        <p:spPr>
          <a:xfrm>
            <a:off x="577913" y="2369713"/>
            <a:ext cx="4960002" cy="3812145"/>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stretch>
            <a:fillRect/>
          </a:stretch>
        </p:blipFill>
        <p:spPr>
          <a:xfrm rot="6208937">
            <a:off x="733184" y="2442460"/>
            <a:ext cx="4764061" cy="3571646"/>
          </a:xfrm>
          <a:prstGeom prst="rect">
            <a:avLst/>
          </a:prstGeom>
        </p:spPr>
      </p:pic>
      <p:sp>
        <p:nvSpPr>
          <p:cNvPr id="9" name="AutoShape 2" descr="Image result for garnier roll on deodora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4"/>
          <a:stretch>
            <a:fillRect/>
          </a:stretch>
        </p:blipFill>
        <p:spPr>
          <a:xfrm>
            <a:off x="6593206" y="1690688"/>
            <a:ext cx="3436983" cy="3436983"/>
          </a:xfrm>
          <a:prstGeom prst="rect">
            <a:avLst/>
          </a:prstGeom>
        </p:spPr>
      </p:pic>
      <p:sp>
        <p:nvSpPr>
          <p:cNvPr id="11" name="Rounded Rectangular Callout 10"/>
          <p:cNvSpPr/>
          <p:nvPr/>
        </p:nvSpPr>
        <p:spPr>
          <a:xfrm>
            <a:off x="9234152" y="1957589"/>
            <a:ext cx="2794716" cy="1661374"/>
          </a:xfrm>
          <a:prstGeom prst="wedgeRoundRectCallout">
            <a:avLst>
              <a:gd name="adj1" fmla="val -58621"/>
              <a:gd name="adj2" fmla="val 6637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Roll-on deodorant; stick or non-aerosol sprays are allowed for use after PE or other physical activity </a:t>
            </a:r>
            <a:endParaRPr lang="en-GB" dirty="0"/>
          </a:p>
        </p:txBody>
      </p:sp>
      <p:pic>
        <p:nvPicPr>
          <p:cNvPr id="12" name="Picture 11"/>
          <p:cNvPicPr>
            <a:picLocks noChangeAspect="1"/>
          </p:cNvPicPr>
          <p:nvPr/>
        </p:nvPicPr>
        <p:blipFill>
          <a:blip r:embed="rId5"/>
          <a:stretch>
            <a:fillRect/>
          </a:stretch>
        </p:blipFill>
        <p:spPr>
          <a:xfrm>
            <a:off x="9559947" y="3885864"/>
            <a:ext cx="2143125" cy="2143125"/>
          </a:xfrm>
          <a:prstGeom prst="rect">
            <a:avLst/>
          </a:prstGeom>
        </p:spPr>
      </p:pic>
      <p:pic>
        <p:nvPicPr>
          <p:cNvPr id="13" name="Picture 12"/>
          <p:cNvPicPr>
            <a:picLocks noChangeAspect="1"/>
          </p:cNvPicPr>
          <p:nvPr/>
        </p:nvPicPr>
        <p:blipFill>
          <a:blip r:embed="rId6"/>
          <a:stretch>
            <a:fillRect/>
          </a:stretch>
        </p:blipFill>
        <p:spPr>
          <a:xfrm>
            <a:off x="5652516" y="4533363"/>
            <a:ext cx="1919871" cy="1919871"/>
          </a:xfrm>
          <a:prstGeom prst="rect">
            <a:avLst/>
          </a:prstGeom>
        </p:spPr>
      </p:pic>
    </p:spTree>
    <p:extLst>
      <p:ext uri="{BB962C8B-B14F-4D97-AF65-F5344CB8AC3E}">
        <p14:creationId xmlns:p14="http://schemas.microsoft.com/office/powerpoint/2010/main" val="697757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42433" y="655092"/>
            <a:ext cx="8205927" cy="1170533"/>
          </a:xfrm>
          <a:prstGeom prst="rect">
            <a:avLst/>
          </a:prstGeom>
        </p:spPr>
      </p:pic>
      <p:sp>
        <p:nvSpPr>
          <p:cNvPr id="2" name="Title 1"/>
          <p:cNvSpPr>
            <a:spLocks noGrp="1"/>
          </p:cNvSpPr>
          <p:nvPr>
            <p:ph type="title"/>
          </p:nvPr>
        </p:nvSpPr>
        <p:spPr/>
        <p:txBody>
          <a:bodyPr/>
          <a:lstStyle/>
          <a:p>
            <a:r>
              <a:rPr lang="en-GB" dirty="0" smtClean="0"/>
              <a:t>.</a:t>
            </a:r>
            <a:endParaRPr lang="en-GB" dirty="0"/>
          </a:p>
        </p:txBody>
      </p:sp>
      <p:sp>
        <p:nvSpPr>
          <p:cNvPr id="3" name="Content Placeholder 2"/>
          <p:cNvSpPr>
            <a:spLocks noGrp="1"/>
          </p:cNvSpPr>
          <p:nvPr>
            <p:ph idx="1"/>
          </p:nvPr>
        </p:nvSpPr>
        <p:spPr/>
        <p:txBody>
          <a:bodyPr/>
          <a:lstStyle/>
          <a:p>
            <a:r>
              <a:rPr lang="en-GB" dirty="0" smtClean="0"/>
              <a:t>Thank you for considering how your behaviour and actions can have an impact on other people around you.</a:t>
            </a:r>
          </a:p>
          <a:p>
            <a:endParaRPr lang="en-GB" sz="4000" b="1" dirty="0"/>
          </a:p>
          <a:p>
            <a:r>
              <a:rPr lang="en-GB" sz="4000" b="1" dirty="0" smtClean="0"/>
              <a:t>Do not bring aerosols into school.  It could cost someone their life.  </a:t>
            </a:r>
          </a:p>
          <a:p>
            <a:endParaRPr lang="en-GB" dirty="0"/>
          </a:p>
          <a:p>
            <a:endParaRPr lang="en-GB" dirty="0"/>
          </a:p>
        </p:txBody>
      </p:sp>
    </p:spTree>
    <p:extLst>
      <p:ext uri="{BB962C8B-B14F-4D97-AF65-F5344CB8AC3E}">
        <p14:creationId xmlns:p14="http://schemas.microsoft.com/office/powerpoint/2010/main" val="3126672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271</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vt:lpstr>
      <vt:lpstr>What is asthma? </vt:lpstr>
      <vt:lpstr>What is an asthma attack?  </vt:lpstr>
      <vt:lpstr>This is what it is like for an asthma sufferer </vt:lpstr>
      <vt:lpstr>Aerosols should not be brought into school</vt:lpstr>
      <vt:lpst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Administrator</dc:creator>
  <cp:lastModifiedBy>Administrator</cp:lastModifiedBy>
  <cp:revision>6</cp:revision>
  <dcterms:created xsi:type="dcterms:W3CDTF">2017-04-02T11:58:48Z</dcterms:created>
  <dcterms:modified xsi:type="dcterms:W3CDTF">2017-04-02T19:26:49Z</dcterms:modified>
</cp:coreProperties>
</file>